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9932c70c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9932c70c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d9c6705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d9c6705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9932c70c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9932c70c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89932c70c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89932c70c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9932c70ca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9932c70c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5.jpg"/><Relationship Id="rId5" Type="http://schemas.openxmlformats.org/officeDocument/2006/relationships/image" Target="../media/image3.png"/><Relationship Id="rId6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Relationship Id="rId4" Type="http://schemas.openxmlformats.org/officeDocument/2006/relationships/image" Target="../media/image4.png"/><Relationship Id="rId5" Type="http://schemas.openxmlformats.org/officeDocument/2006/relationships/image" Target="../media/image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5.jpg"/><Relationship Id="rId6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hyperlink" Target="mailto:admin@admin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4">
            <a:alphaModFix/>
          </a:blip>
          <a:srcRect b="0" l="573" r="573" t="0"/>
          <a:stretch/>
        </p:blipFill>
        <p:spPr>
          <a:xfrm>
            <a:off x="5181200" y="1645500"/>
            <a:ext cx="3471226" cy="1974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Werkstuk</a:t>
            </a:r>
            <a:br>
              <a:rPr lang="en"/>
            </a:br>
            <a:r>
              <a:rPr lang="en"/>
              <a:t>Webdev II</a:t>
            </a:r>
            <a:endParaRPr/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Promote een bestaande app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uit de Play Store of App Store</a:t>
            </a:r>
            <a:endParaRPr/>
          </a:p>
        </p:txBody>
      </p:sp>
      <p:pic>
        <p:nvPicPr>
          <p:cNvPr id="140" name="Google Shape;140;p17"/>
          <p:cNvPicPr preferRelativeResize="0"/>
          <p:nvPr/>
        </p:nvPicPr>
        <p:blipFill rotWithShape="1">
          <a:blip r:embed="rId6">
            <a:alphaModFix/>
          </a:blip>
          <a:srcRect b="1409" l="0" r="0" t="1409"/>
          <a:stretch/>
        </p:blipFill>
        <p:spPr>
          <a:xfrm>
            <a:off x="8271300" y="2337575"/>
            <a:ext cx="872488" cy="183757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7"/>
          <p:cNvSpPr txBox="1"/>
          <p:nvPr>
            <p:ph idx="1" type="subTitle"/>
          </p:nvPr>
        </p:nvSpPr>
        <p:spPr>
          <a:xfrm>
            <a:off x="729450" y="78025"/>
            <a:ext cx="3927900" cy="3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Devillé Kobe </a:t>
            </a:r>
            <a:endParaRPr sz="1000"/>
          </a:p>
        </p:txBody>
      </p:sp>
      <p:sp>
        <p:nvSpPr>
          <p:cNvPr id="142" name="Google Shape;142;p17"/>
          <p:cNvSpPr txBox="1"/>
          <p:nvPr>
            <p:ph idx="1" type="subTitle"/>
          </p:nvPr>
        </p:nvSpPr>
        <p:spPr>
          <a:xfrm>
            <a:off x="5053250" y="78025"/>
            <a:ext cx="3927900" cy="3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NMD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 txBox="1"/>
          <p:nvPr>
            <p:ph type="title"/>
          </p:nvPr>
        </p:nvSpPr>
        <p:spPr>
          <a:xfrm>
            <a:off x="730000" y="1318650"/>
            <a:ext cx="17946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Inleiding</a:t>
            </a:r>
            <a:endParaRPr sz="3000"/>
          </a:p>
        </p:txBody>
      </p:sp>
      <p:sp>
        <p:nvSpPr>
          <p:cNvPr id="149" name="Google Shape;149;p18"/>
          <p:cNvSpPr txBox="1"/>
          <p:nvPr>
            <p:ph idx="2" type="body"/>
          </p:nvPr>
        </p:nvSpPr>
        <p:spPr>
          <a:xfrm>
            <a:off x="3723300" y="1120381"/>
            <a:ext cx="3374400" cy="37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Runescape Mobile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Bestaande website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Admin panel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9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Sitemap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156" name="Google Shape;15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50" y="137900"/>
            <a:ext cx="7904338" cy="444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0"/>
          <p:cNvSpPr txBox="1"/>
          <p:nvPr>
            <p:ph type="title"/>
          </p:nvPr>
        </p:nvSpPr>
        <p:spPr>
          <a:xfrm>
            <a:off x="730000" y="1318650"/>
            <a:ext cx="16350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 sz="3000"/>
          </a:p>
        </p:txBody>
      </p:sp>
      <p:sp>
        <p:nvSpPr>
          <p:cNvPr id="163" name="Google Shape;163;p20"/>
          <p:cNvSpPr txBox="1"/>
          <p:nvPr>
            <p:ph idx="2" type="body"/>
          </p:nvPr>
        </p:nvSpPr>
        <p:spPr>
          <a:xfrm>
            <a:off x="3723300" y="757588"/>
            <a:ext cx="33744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Assets en design </a:t>
            </a:r>
            <a:br>
              <a:rPr b="1" lang="en" sz="1600">
                <a:solidFill>
                  <a:schemeClr val="dk1"/>
                </a:solidFill>
              </a:rPr>
            </a:br>
            <a:r>
              <a:rPr b="1" lang="en" sz="1600">
                <a:solidFill>
                  <a:schemeClr val="dk1"/>
                </a:solidFill>
              </a:rPr>
              <a:t>van echte website gebruiken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1300" y="1508676"/>
            <a:ext cx="4718121" cy="26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1300" y="1508676"/>
            <a:ext cx="4718125" cy="26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1300" y="1821704"/>
            <a:ext cx="4718121" cy="1802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1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1"/>
          <p:cNvSpPr txBox="1"/>
          <p:nvPr>
            <p:ph type="title"/>
          </p:nvPr>
        </p:nvSpPr>
        <p:spPr>
          <a:xfrm>
            <a:off x="730000" y="1318650"/>
            <a:ext cx="30570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Problemen</a:t>
            </a:r>
            <a:endParaRPr sz="3000"/>
          </a:p>
        </p:txBody>
      </p:sp>
      <p:sp>
        <p:nvSpPr>
          <p:cNvPr id="173" name="Google Shape;173;p21"/>
          <p:cNvSpPr txBox="1"/>
          <p:nvPr>
            <p:ph idx="2" type="body"/>
          </p:nvPr>
        </p:nvSpPr>
        <p:spPr>
          <a:xfrm>
            <a:off x="3787000" y="1352625"/>
            <a:ext cx="48315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Language switcher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en" sz="1600">
                <a:solidFill>
                  <a:schemeClr val="dk1"/>
                </a:solidFill>
              </a:rPr>
              <a:t>Language switch op detail pagina’s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en" sz="1600">
                <a:solidFill>
                  <a:schemeClr val="dk1"/>
                </a:solidFill>
              </a:rPr>
              <a:t>Admin login/password reset met language switch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en" sz="1600">
                <a:solidFill>
                  <a:schemeClr val="dk1"/>
                </a:solidFill>
              </a:rPr>
              <a:t>Admin register met language switch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Mailchimp actieve API KEY updaten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Mollie webhook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2"/>
          <p:cNvSpPr txBox="1"/>
          <p:nvPr>
            <p:ph type="title"/>
          </p:nvPr>
        </p:nvSpPr>
        <p:spPr>
          <a:xfrm>
            <a:off x="730000" y="1318650"/>
            <a:ext cx="24546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Extra’s</a:t>
            </a:r>
            <a:endParaRPr/>
          </a:p>
        </p:txBody>
      </p:sp>
      <p:sp>
        <p:nvSpPr>
          <p:cNvPr id="180" name="Google Shape;180;p22"/>
          <p:cNvSpPr txBox="1"/>
          <p:nvPr>
            <p:ph idx="2" type="body"/>
          </p:nvPr>
        </p:nvSpPr>
        <p:spPr>
          <a:xfrm>
            <a:off x="3779725" y="297450"/>
            <a:ext cx="4831500" cy="18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Admin kan gebruikers toevoegen en verwijderen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Admin Panel</a:t>
            </a:r>
            <a:r>
              <a:rPr b="1" lang="en" sz="1600">
                <a:solidFill>
                  <a:schemeClr val="dk1"/>
                </a:solidFill>
              </a:rPr>
              <a:t> language switch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Custom 404 page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Custom Alerts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Contact mails op taal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4425" y="2321532"/>
            <a:ext cx="4831499" cy="2295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4425" y="2321525"/>
            <a:ext cx="3277419" cy="229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84425" y="2321525"/>
            <a:ext cx="4954958" cy="22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 txBox="1"/>
          <p:nvPr>
            <p:ph type="title"/>
          </p:nvPr>
        </p:nvSpPr>
        <p:spPr>
          <a:xfrm>
            <a:off x="730000" y="1318650"/>
            <a:ext cx="25200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Resultaat</a:t>
            </a:r>
            <a:endParaRPr/>
          </a:p>
        </p:txBody>
      </p:sp>
      <p:sp>
        <p:nvSpPr>
          <p:cNvPr id="189" name="Google Shape;189;p23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4525" y="213100"/>
            <a:ext cx="3943823" cy="2217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4525" y="2512484"/>
            <a:ext cx="3943823" cy="2217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 rotWithShape="1">
          <a:blip r:embed="rId5">
            <a:alphaModFix/>
          </a:blip>
          <a:srcRect b="1409" l="0" r="0" t="1409"/>
          <a:stretch/>
        </p:blipFill>
        <p:spPr>
          <a:xfrm>
            <a:off x="7763475" y="2512475"/>
            <a:ext cx="1052872" cy="2217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3"/>
          <p:cNvPicPr preferRelativeResize="0"/>
          <p:nvPr/>
        </p:nvPicPr>
        <p:blipFill rotWithShape="1">
          <a:blip r:embed="rId6">
            <a:alphaModFix/>
          </a:blip>
          <a:srcRect b="1390" l="0" r="0" t="1399"/>
          <a:stretch/>
        </p:blipFill>
        <p:spPr>
          <a:xfrm>
            <a:off x="7763475" y="213100"/>
            <a:ext cx="1052614" cy="2217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title"/>
          </p:nvPr>
        </p:nvSpPr>
        <p:spPr>
          <a:xfrm>
            <a:off x="730000" y="1318650"/>
            <a:ext cx="25200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to know </a:t>
            </a:r>
            <a:r>
              <a:rPr lang="en"/>
              <a:t>🙃</a:t>
            </a:r>
            <a:endParaRPr/>
          </a:p>
        </p:txBody>
      </p:sp>
      <p:sp>
        <p:nvSpPr>
          <p:cNvPr id="199" name="Google Shape;199;p24"/>
          <p:cNvSpPr/>
          <p:nvPr/>
        </p:nvSpPr>
        <p:spPr>
          <a:xfrm>
            <a:off x="3351625" y="-39900"/>
            <a:ext cx="1292700" cy="522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 txBox="1"/>
          <p:nvPr>
            <p:ph idx="2" type="body"/>
          </p:nvPr>
        </p:nvSpPr>
        <p:spPr>
          <a:xfrm>
            <a:off x="3787000" y="1352625"/>
            <a:ext cx="48315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Er wordt een superuser admin account generate bij het seeden van de database: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Login: </a:t>
            </a:r>
            <a:r>
              <a:rPr b="1" lang="en" sz="1600" u="sng">
                <a:solidFill>
                  <a:schemeClr val="hlink"/>
                </a:solidFill>
                <a:hlinkClick r:id="rId3"/>
              </a:rPr>
              <a:t>admin@admin.com</a:t>
            </a:r>
            <a:br>
              <a:rPr b="1" lang="en" sz="1600">
                <a:solidFill>
                  <a:schemeClr val="dk1"/>
                </a:solidFill>
              </a:rPr>
            </a:br>
            <a:r>
              <a:rPr b="1" lang="en" sz="1600">
                <a:solidFill>
                  <a:schemeClr val="dk1"/>
                </a:solidFill>
              </a:rPr>
              <a:t>Wachtwoord: adminadmin</a:t>
            </a:r>
            <a:endParaRPr b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